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493F193E-76DF-4DE5-8299-1EADCFAAE475}">
          <p14:sldIdLst>
            <p14:sldId id="256"/>
          </p14:sldIdLst>
        </p14:section>
        <p14:section name="Einführung" id="{6D6FFD5D-2D2E-4456-85D2-D56DA6B2AAC9}">
          <p14:sldIdLst>
            <p14:sldId id="257"/>
            <p14:sldId id="258"/>
          </p14:sldIdLst>
        </p14:section>
        <p14:section name="Lösung" id="{CB8024BC-28B7-4F59-A8A9-187AEECE29AB}">
          <p14:sldIdLst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089"/>
    <a:srgbClr val="0D0C0C"/>
    <a:srgbClr val="0C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7E0988-3960-4F36-8A58-380A913D2452}" v="442" dt="2025-08-15T08:56:19.468"/>
    <p1510:client id="{CBA47A4E-DACD-874A-6B9A-378DA82F58AF}" v="767" dt="2025-08-15T10:23:52.4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afino Barwinski" userId="376957a3393d41d3" providerId="Windows Live" clId="Web-{CBA47A4E-DACD-874A-6B9A-378DA82F58AF}"/>
    <pc:docChg chg="addSld modSld sldOrd addMainMaster delMainMaster modSection">
      <pc:chgData name="Serafino Barwinski" userId="376957a3393d41d3" providerId="Windows Live" clId="Web-{CBA47A4E-DACD-874A-6B9A-378DA82F58AF}" dt="2025-08-15T10:23:52.437" v="492" actId="1076"/>
      <pc:docMkLst>
        <pc:docMk/>
      </pc:docMkLst>
      <pc:sldChg chg="addSp delSp modSp mod ord modClrScheme chgLayout">
        <pc:chgData name="Serafino Barwinski" userId="376957a3393d41d3" providerId="Windows Live" clId="Web-{CBA47A4E-DACD-874A-6B9A-378DA82F58AF}" dt="2025-08-15T10:08:44.619" v="470"/>
        <pc:sldMkLst>
          <pc:docMk/>
          <pc:sldMk cId="1577499883" sldId="256"/>
        </pc:sldMkLst>
        <pc:spChg chg="add del mod">
          <ac:chgData name="Serafino Barwinski" userId="376957a3393d41d3" providerId="Windows Live" clId="Web-{CBA47A4E-DACD-874A-6B9A-378DA82F58AF}" dt="2025-08-15T10:07:03.354" v="460"/>
          <ac:spMkLst>
            <pc:docMk/>
            <pc:sldMk cId="1577499883" sldId="256"/>
            <ac:spMk id="2" creationId="{B2740350-F9A4-464E-8C19-80714CC12B6B}"/>
          </ac:spMkLst>
        </pc:spChg>
        <pc:spChg chg="mod ord">
          <ac:chgData name="Serafino Barwinski" userId="376957a3393d41d3" providerId="Windows Live" clId="Web-{CBA47A4E-DACD-874A-6B9A-378DA82F58AF}" dt="2025-08-15T10:07:14.135" v="463" actId="1076"/>
          <ac:spMkLst>
            <pc:docMk/>
            <pc:sldMk cId="1577499883" sldId="256"/>
            <ac:spMk id="3" creationId="{00000000-0000-0000-0000-000000000000}"/>
          </ac:spMkLst>
        </pc:spChg>
        <pc:spChg chg="add mod ord">
          <ac:chgData name="Serafino Barwinski" userId="376957a3393d41d3" providerId="Windows Live" clId="Web-{CBA47A4E-DACD-874A-6B9A-378DA82F58AF}" dt="2025-08-15T10:08:26.072" v="469"/>
          <ac:spMkLst>
            <pc:docMk/>
            <pc:sldMk cId="1577499883" sldId="256"/>
            <ac:spMk id="5" creationId="{B5E476E4-5324-57C1-803C-C6D1BFC03053}"/>
          </ac:spMkLst>
        </pc:spChg>
        <pc:grpChg chg="add">
          <ac:chgData name="Serafino Barwinski" userId="376957a3393d41d3" providerId="Windows Live" clId="Web-{CBA47A4E-DACD-874A-6B9A-378DA82F58AF}" dt="2025-08-15T10:08:44.619" v="470"/>
          <ac:grpSpMkLst>
            <pc:docMk/>
            <pc:sldMk cId="1577499883" sldId="256"/>
            <ac:grpSpMk id="6" creationId="{1CD7E196-2C21-0726-1F9B-708AD8052F8D}"/>
          </ac:grpSpMkLst>
        </pc:grpChg>
        <pc:picChg chg="mod">
          <ac:chgData name="Serafino Barwinski" userId="376957a3393d41d3" providerId="Windows Live" clId="Web-{CBA47A4E-DACD-874A-6B9A-378DA82F58AF}" dt="2025-08-15T09:34:13.434" v="398"/>
          <ac:picMkLst>
            <pc:docMk/>
            <pc:sldMk cId="1577499883" sldId="256"/>
            <ac:picMk id="4" creationId="{C0F2D94F-52B2-D581-3180-68A3133EAA5E}"/>
          </ac:picMkLst>
        </pc:picChg>
      </pc:sldChg>
      <pc:sldChg chg="addSp modSp mod modClrScheme chgLayout">
        <pc:chgData name="Serafino Barwinski" userId="376957a3393d41d3" providerId="Windows Live" clId="Web-{CBA47A4E-DACD-874A-6B9A-378DA82F58AF}" dt="2025-08-15T10:22:10.500" v="478" actId="14100"/>
        <pc:sldMkLst>
          <pc:docMk/>
          <pc:sldMk cId="2656646558" sldId="257"/>
        </pc:sldMkLst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656646558" sldId="257"/>
            <ac:spMk id="2" creationId="{8F8A5E47-DDF6-FF68-DA76-20D067311540}"/>
          </ac:spMkLst>
        </pc:spChg>
        <pc:spChg chg="mod ord">
          <ac:chgData name="Serafino Barwinski" userId="376957a3393d41d3" providerId="Windows Live" clId="Web-{CBA47A4E-DACD-874A-6B9A-378DA82F58AF}" dt="2025-08-15T10:22:10.500" v="478" actId="14100"/>
          <ac:spMkLst>
            <pc:docMk/>
            <pc:sldMk cId="2656646558" sldId="257"/>
            <ac:spMk id="3" creationId="{64E506DE-7892-5AE9-63FB-7FE1C2B36618}"/>
          </ac:spMkLst>
        </pc:spChg>
        <pc:picChg chg="add mod">
          <ac:chgData name="Serafino Barwinski" userId="376957a3393d41d3" providerId="Windows Live" clId="Web-{CBA47A4E-DACD-874A-6B9A-378DA82F58AF}" dt="2025-08-15T10:22:06.422" v="477"/>
          <ac:picMkLst>
            <pc:docMk/>
            <pc:sldMk cId="2656646558" sldId="257"/>
            <ac:picMk id="4" creationId="{C2C72EDB-67EF-385B-DCE1-C86E38D5B782}"/>
          </ac:picMkLst>
        </pc:picChg>
      </pc:sldChg>
      <pc:sldChg chg="addSp modSp mod modClrScheme chgLayout">
        <pc:chgData name="Serafino Barwinski" userId="376957a3393d41d3" providerId="Windows Live" clId="Web-{CBA47A4E-DACD-874A-6B9A-378DA82F58AF}" dt="2025-08-15T10:23:30.609" v="488" actId="20577"/>
        <pc:sldMkLst>
          <pc:docMk/>
          <pc:sldMk cId="1635884563" sldId="258"/>
        </pc:sldMkLst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1635884563" sldId="258"/>
            <ac:spMk id="2" creationId="{98CCB43E-ECFA-F82E-994D-DE1AC2B33E50}"/>
          </ac:spMkLst>
        </pc:spChg>
        <pc:spChg chg="mod ord">
          <ac:chgData name="Serafino Barwinski" userId="376957a3393d41d3" providerId="Windows Live" clId="Web-{CBA47A4E-DACD-874A-6B9A-378DA82F58AF}" dt="2025-08-15T09:36:52.526" v="418" actId="1076"/>
          <ac:spMkLst>
            <pc:docMk/>
            <pc:sldMk cId="1635884563" sldId="258"/>
            <ac:spMk id="3" creationId="{7CFB1122-5B45-6AD5-0D3B-EBDD8ABB2527}"/>
          </ac:spMkLst>
        </pc:spChg>
        <pc:spChg chg="add mod">
          <ac:chgData name="Serafino Barwinski" userId="376957a3393d41d3" providerId="Windows Live" clId="Web-{CBA47A4E-DACD-874A-6B9A-378DA82F58AF}" dt="2025-08-15T10:23:30.609" v="488" actId="20577"/>
          <ac:spMkLst>
            <pc:docMk/>
            <pc:sldMk cId="1635884563" sldId="258"/>
            <ac:spMk id="4" creationId="{159B0301-B8EC-DBC9-2167-354CC398C0E5}"/>
          </ac:spMkLst>
        </pc:spChg>
        <pc:picChg chg="mod">
          <ac:chgData name="Serafino Barwinski" userId="376957a3393d41d3" providerId="Windows Live" clId="Web-{CBA47A4E-DACD-874A-6B9A-378DA82F58AF}" dt="2025-08-15T09:36:47.870" v="417" actId="14100"/>
          <ac:picMkLst>
            <pc:docMk/>
            <pc:sldMk cId="1635884563" sldId="258"/>
            <ac:picMk id="7" creationId="{B96C17D4-79DE-604E-89F4-933B76CCB384}"/>
          </ac:picMkLst>
        </pc:picChg>
      </pc:sldChg>
      <pc:sldChg chg="addSp modSp mod modClrScheme chgLayout">
        <pc:chgData name="Serafino Barwinski" userId="376957a3393d41d3" providerId="Windows Live" clId="Web-{CBA47A4E-DACD-874A-6B9A-378DA82F58AF}" dt="2025-08-15T10:23:35.828" v="490" actId="20577"/>
        <pc:sldMkLst>
          <pc:docMk/>
          <pc:sldMk cId="1543899467" sldId="259"/>
        </pc:sldMkLst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1543899467" sldId="259"/>
            <ac:spMk id="2" creationId="{7412A718-2808-F523-B822-4276324C0546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1543899467" sldId="259"/>
            <ac:spMk id="4" creationId="{C9EA717A-43F7-0298-4C5F-E864BE745B50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1543899467" sldId="259"/>
            <ac:spMk id="5" creationId="{4DBDFEE4-7CF4-2446-CDD9-35B7C0F73A50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1543899467" sldId="259"/>
            <ac:spMk id="6" creationId="{A9F01C7B-78E7-4751-CA67-D7AB70A1BD25}"/>
          </ac:spMkLst>
        </pc:spChg>
        <pc:spChg chg="add mod">
          <ac:chgData name="Serafino Barwinski" userId="376957a3393d41d3" providerId="Windows Live" clId="Web-{CBA47A4E-DACD-874A-6B9A-378DA82F58AF}" dt="2025-08-15T10:23:35.828" v="490" actId="20577"/>
          <ac:spMkLst>
            <pc:docMk/>
            <pc:sldMk cId="1543899467" sldId="259"/>
            <ac:spMk id="7" creationId="{A1016FBC-42E0-99BB-7815-CE47B14E4F91}"/>
          </ac:spMkLst>
        </pc:spChg>
        <pc:spChg chg="mod">
          <ac:chgData name="Serafino Barwinski" userId="376957a3393d41d3" providerId="Windows Live" clId="Web-{CBA47A4E-DACD-874A-6B9A-378DA82F58AF}" dt="2025-08-15T09:36:11.058" v="412" actId="1076"/>
          <ac:spMkLst>
            <pc:docMk/>
            <pc:sldMk cId="1543899467" sldId="259"/>
            <ac:spMk id="10" creationId="{3E538005-BDE4-1287-FED0-7B5ABA0A4488}"/>
          </ac:spMkLst>
        </pc:spChg>
        <pc:picChg chg="mod">
          <ac:chgData name="Serafino Barwinski" userId="376957a3393d41d3" providerId="Windows Live" clId="Web-{CBA47A4E-DACD-874A-6B9A-378DA82F58AF}" dt="2025-08-15T09:30:32.655" v="367" actId="1076"/>
          <ac:picMkLst>
            <pc:docMk/>
            <pc:sldMk cId="1543899467" sldId="259"/>
            <ac:picMk id="9" creationId="{CB076F10-C827-76F5-A9A7-282E86183945}"/>
          </ac:picMkLst>
        </pc:picChg>
      </pc:sldChg>
      <pc:sldChg chg="addSp delSp modSp mod modClrScheme chgLayout">
        <pc:chgData name="Serafino Barwinski" userId="376957a3393d41d3" providerId="Windows Live" clId="Web-{CBA47A4E-DACD-874A-6B9A-378DA82F58AF}" dt="2025-08-15T10:23:52.437" v="492" actId="1076"/>
        <pc:sldMkLst>
          <pc:docMk/>
          <pc:sldMk cId="245038746" sldId="260"/>
        </pc:sldMkLst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45038746" sldId="260"/>
            <ac:spMk id="2" creationId="{62041F86-C55D-9CD5-4830-470AE6CE2BEC}"/>
          </ac:spMkLst>
        </pc:spChg>
        <pc:spChg chg="mod">
          <ac:chgData name="Serafino Barwinski" userId="376957a3393d41d3" providerId="Windows Live" clId="Web-{CBA47A4E-DACD-874A-6B9A-378DA82F58AF}" dt="2025-08-15T09:36:23.542" v="415" actId="1076"/>
          <ac:spMkLst>
            <pc:docMk/>
            <pc:sldMk cId="245038746" sldId="260"/>
            <ac:spMk id="3" creationId="{42406DE7-53DF-CB81-3C76-219B18F11992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45038746" sldId="260"/>
            <ac:spMk id="4" creationId="{2A0B683E-A5CA-0B2D-D2A7-50CE5BA75CB7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45038746" sldId="260"/>
            <ac:spMk id="5" creationId="{D820DD0B-AB9A-1FE0-EE96-A6625720DD9B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45038746" sldId="260"/>
            <ac:spMk id="6" creationId="{211850F7-3123-2706-65E5-CFB3AD9F54D2}"/>
          </ac:spMkLst>
        </pc:spChg>
        <pc:spChg chg="add del mod">
          <ac:chgData name="Serafino Barwinski" userId="376957a3393d41d3" providerId="Windows Live" clId="Web-{CBA47A4E-DACD-874A-6B9A-378DA82F58AF}" dt="2025-08-15T09:11:38.709" v="264"/>
          <ac:spMkLst>
            <pc:docMk/>
            <pc:sldMk cId="245038746" sldId="260"/>
            <ac:spMk id="8" creationId="{8BCF9143-70A1-8B9A-0EC5-DE8D3B490D3E}"/>
          </ac:spMkLst>
        </pc:spChg>
        <pc:picChg chg="del mod">
          <ac:chgData name="Serafino Barwinski" userId="376957a3393d41d3" providerId="Windows Live" clId="Web-{CBA47A4E-DACD-874A-6B9A-378DA82F58AF}" dt="2025-08-15T09:37:07.854" v="420"/>
          <ac:picMkLst>
            <pc:docMk/>
            <pc:sldMk cId="245038746" sldId="260"/>
            <ac:picMk id="7" creationId="{23E80524-2540-72E6-5836-81F1B94CA271}"/>
          </ac:picMkLst>
        </pc:picChg>
        <pc:picChg chg="add mod">
          <ac:chgData name="Serafino Barwinski" userId="376957a3393d41d3" providerId="Windows Live" clId="Web-{CBA47A4E-DACD-874A-6B9A-378DA82F58AF}" dt="2025-08-15T10:23:52.437" v="492" actId="1076"/>
          <ac:picMkLst>
            <pc:docMk/>
            <pc:sldMk cId="245038746" sldId="260"/>
            <ac:picMk id="8" creationId="{CF70D692-C65E-703E-E5FD-ABD0B389E059}"/>
          </ac:picMkLst>
        </pc:picChg>
        <pc:cxnChg chg="add del mod">
          <ac:chgData name="Serafino Barwinski" userId="376957a3393d41d3" providerId="Windows Live" clId="Web-{CBA47A4E-DACD-874A-6B9A-378DA82F58AF}" dt="2025-08-15T09:12:05.231" v="269"/>
          <ac:cxnSpMkLst>
            <pc:docMk/>
            <pc:sldMk cId="245038746" sldId="260"/>
            <ac:cxnSpMk id="9" creationId="{295D84EE-6609-CEC4-8E94-3EDEBAB15A65}"/>
          </ac:cxnSpMkLst>
        </pc:cxnChg>
      </pc:sldChg>
      <pc:sldChg chg="addSp delSp modSp mod ord modClrScheme chgLayout">
        <pc:chgData name="Serafino Barwinski" userId="376957a3393d41d3" providerId="Windows Live" clId="Web-{CBA47A4E-DACD-874A-6B9A-378DA82F58AF}" dt="2025-08-15T09:35:35.918" v="408"/>
        <pc:sldMkLst>
          <pc:docMk/>
          <pc:sldMk cId="2687552451" sldId="261"/>
        </pc:sldMkLst>
        <pc:spChg chg="add del mod ord">
          <ac:chgData name="Serafino Barwinski" userId="376957a3393d41d3" providerId="Windows Live" clId="Web-{CBA47A4E-DACD-874A-6B9A-378DA82F58AF}" dt="2025-08-15T09:35:35.918" v="408"/>
          <ac:spMkLst>
            <pc:docMk/>
            <pc:sldMk cId="2687552451" sldId="261"/>
            <ac:spMk id="2" creationId="{CFA983CF-31C1-A3A6-28F5-0D59EB5554F4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2687552451" sldId="261"/>
            <ac:spMk id="4" creationId="{C8315067-AAC4-0A7A-1216-AC5304CAA803}"/>
          </ac:spMkLst>
        </pc:spChg>
        <pc:spChg chg="add del mod ord">
          <ac:chgData name="Serafino Barwinski" userId="376957a3393d41d3" providerId="Windows Live" clId="Web-{CBA47A4E-DACD-874A-6B9A-378DA82F58AF}" dt="2025-08-15T09:35:35.918" v="408"/>
          <ac:spMkLst>
            <pc:docMk/>
            <pc:sldMk cId="2687552451" sldId="261"/>
            <ac:spMk id="5" creationId="{625DA820-A4C8-F875-A917-252AEB525DFB}"/>
          </ac:spMkLst>
        </pc:spChg>
        <pc:spChg chg="add del mod ord">
          <ac:chgData name="Serafino Barwinski" userId="376957a3393d41d3" providerId="Windows Live" clId="Web-{CBA47A4E-DACD-874A-6B9A-378DA82F58AF}" dt="2025-08-15T09:35:35.918" v="408"/>
          <ac:spMkLst>
            <pc:docMk/>
            <pc:sldMk cId="2687552451" sldId="261"/>
            <ac:spMk id="6" creationId="{DEDF032B-0CCF-5B8E-D316-D799F72A75F5}"/>
          </ac:spMkLst>
        </pc:spChg>
        <pc:spChg chg="add del mod">
          <ac:chgData name="Serafino Barwinski" userId="376957a3393d41d3" providerId="Windows Live" clId="Web-{CBA47A4E-DACD-874A-6B9A-378DA82F58AF}" dt="2025-08-15T09:31:02.968" v="381"/>
          <ac:spMkLst>
            <pc:docMk/>
            <pc:sldMk cId="2687552451" sldId="261"/>
            <ac:spMk id="8" creationId="{12E57D9B-E254-BD21-C282-9111B984D958}"/>
          </ac:spMkLst>
        </pc:spChg>
        <pc:spChg chg="add del mod">
          <ac:chgData name="Serafino Barwinski" userId="376957a3393d41d3" providerId="Windows Live" clId="Web-{CBA47A4E-DACD-874A-6B9A-378DA82F58AF}" dt="2025-08-15T09:31:02.968" v="382"/>
          <ac:spMkLst>
            <pc:docMk/>
            <pc:sldMk cId="2687552451" sldId="261"/>
            <ac:spMk id="9" creationId="{388B6240-1648-3EF7-1C48-252004919B4C}"/>
          </ac:spMkLst>
        </pc:spChg>
        <pc:spChg chg="add del mod">
          <ac:chgData name="Serafino Barwinski" userId="376957a3393d41d3" providerId="Windows Live" clId="Web-{CBA47A4E-DACD-874A-6B9A-378DA82F58AF}" dt="2025-08-15T09:31:02.968" v="378"/>
          <ac:spMkLst>
            <pc:docMk/>
            <pc:sldMk cId="2687552451" sldId="261"/>
            <ac:spMk id="10" creationId="{A15A8D5D-9CA4-C90E-EA02-F61FB79F76F8}"/>
          </ac:spMkLst>
        </pc:spChg>
        <pc:picChg chg="add del mod modCrop">
          <ac:chgData name="Serafino Barwinski" userId="376957a3393d41d3" providerId="Windows Live" clId="Web-{CBA47A4E-DACD-874A-6B9A-378DA82F58AF}" dt="2025-08-15T09:31:02.968" v="383"/>
          <ac:picMkLst>
            <pc:docMk/>
            <pc:sldMk cId="2687552451" sldId="261"/>
            <ac:picMk id="3" creationId="{29D8C987-BAAD-F670-D5F0-B59FBFFD3574}"/>
          </ac:picMkLst>
        </pc:picChg>
      </pc:sldChg>
      <pc:sldChg chg="addSp delSp modSp add mod replId modClrScheme chgLayout">
        <pc:chgData name="Serafino Barwinski" userId="376957a3393d41d3" providerId="Windows Live" clId="Web-{CBA47A4E-DACD-874A-6B9A-378DA82F58AF}" dt="2025-08-15T10:06:03.042" v="457" actId="20577"/>
        <pc:sldMkLst>
          <pc:docMk/>
          <pc:sldMk cId="822277021" sldId="262"/>
        </pc:sldMkLst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822277021" sldId="262"/>
            <ac:spMk id="2" creationId="{FF07512D-67F6-226D-71A6-3E349FBBD17D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822277021" sldId="262"/>
            <ac:spMk id="4" creationId="{1A916658-102B-4196-2ADF-49F09AEDB66B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822277021" sldId="262"/>
            <ac:spMk id="5" creationId="{456E3B81-C815-4320-8E4D-1652715BC9FE}"/>
          </ac:spMkLst>
        </pc:spChg>
        <pc:spChg chg="mod ord">
          <ac:chgData name="Serafino Barwinski" userId="376957a3393d41d3" providerId="Windows Live" clId="Web-{CBA47A4E-DACD-874A-6B9A-378DA82F58AF}" dt="2025-08-15T09:35:35.918" v="408"/>
          <ac:spMkLst>
            <pc:docMk/>
            <pc:sldMk cId="822277021" sldId="262"/>
            <ac:spMk id="6" creationId="{19A81EF6-6783-D10A-8293-D0F24360553D}"/>
          </ac:spMkLst>
        </pc:spChg>
        <pc:spChg chg="add mod">
          <ac:chgData name="Serafino Barwinski" userId="376957a3393d41d3" providerId="Windows Live" clId="Web-{CBA47A4E-DACD-874A-6B9A-378DA82F58AF}" dt="2025-08-15T10:06:03.042" v="457" actId="20577"/>
          <ac:spMkLst>
            <pc:docMk/>
            <pc:sldMk cId="822277021" sldId="262"/>
            <ac:spMk id="7" creationId="{3F28F756-7514-3AB2-119A-4E25CCDB3C0F}"/>
          </ac:spMkLst>
        </pc:spChg>
        <pc:spChg chg="del">
          <ac:chgData name="Serafino Barwinski" userId="376957a3393d41d3" providerId="Windows Live" clId="Web-{CBA47A4E-DACD-874A-6B9A-378DA82F58AF}" dt="2025-08-15T09:02:07.076" v="124"/>
          <ac:spMkLst>
            <pc:docMk/>
            <pc:sldMk cId="822277021" sldId="262"/>
            <ac:spMk id="8" creationId="{2F5C3054-20A7-C435-8440-85AE641C0317}"/>
          </ac:spMkLst>
        </pc:spChg>
        <pc:spChg chg="mod">
          <ac:chgData name="Serafino Barwinski" userId="376957a3393d41d3" providerId="Windows Live" clId="Web-{CBA47A4E-DACD-874A-6B9A-378DA82F58AF}" dt="2025-08-15T09:31:15.233" v="386" actId="1076"/>
          <ac:spMkLst>
            <pc:docMk/>
            <pc:sldMk cId="822277021" sldId="262"/>
            <ac:spMk id="9" creationId="{549315EF-E776-4146-AA03-B6D0CD69A0F6}"/>
          </ac:spMkLst>
        </pc:spChg>
        <pc:picChg chg="mod">
          <ac:chgData name="Serafino Barwinski" userId="376957a3393d41d3" providerId="Windows Live" clId="Web-{CBA47A4E-DACD-874A-6B9A-378DA82F58AF}" dt="2025-08-15T09:36:33.917" v="416" actId="1076"/>
          <ac:picMkLst>
            <pc:docMk/>
            <pc:sldMk cId="822277021" sldId="262"/>
            <ac:picMk id="3" creationId="{6106196D-7D1C-449F-310E-ED82D808AB48}"/>
          </ac:picMkLst>
        </pc:picChg>
      </pc:sldChg>
      <pc:sldMasterChg chg="del delSldLayout">
        <pc:chgData name="Serafino Barwinski" userId="376957a3393d41d3" providerId="Windows Live" clId="Web-{CBA47A4E-DACD-874A-6B9A-378DA82F58AF}" dt="2025-08-15T09:33:13.419" v="395"/>
        <pc:sldMasterMkLst>
          <pc:docMk/>
          <pc:sldMasterMk cId="344531533" sldId="2147483684"/>
        </pc:sldMasterMkLst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079125526" sldId="2147483685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685171862" sldId="2147483686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073535113" sldId="2147483687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655247386" sldId="2147483688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768224250" sldId="2147483689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1709929160" sldId="2147483690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2323802886" sldId="2147483691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1425841379" sldId="2147483692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384695375" sldId="2147483693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1923918791" sldId="2147483694"/>
          </pc:sldLayoutMkLst>
        </pc:sldLayoutChg>
        <pc:sldLayoutChg chg="del">
          <pc:chgData name="Serafino Barwinski" userId="376957a3393d41d3" providerId="Windows Live" clId="Web-{CBA47A4E-DACD-874A-6B9A-378DA82F58AF}" dt="2025-08-15T09:33:13.419" v="395"/>
          <pc:sldLayoutMkLst>
            <pc:docMk/>
            <pc:sldMasterMk cId="344531533" sldId="2147483684"/>
            <pc:sldLayoutMk cId="3499478333" sldId="2147483695"/>
          </pc:sldLayoutMkLst>
        </pc:sldLayoutChg>
      </pc:sldMasterChg>
      <pc:sldMasterChg chg="add del addSldLayout delSldLayout modSldLayout">
        <pc:chgData name="Serafino Barwinski" userId="376957a3393d41d3" providerId="Windows Live" clId="Web-{CBA47A4E-DACD-874A-6B9A-378DA82F58AF}" dt="2025-08-15T09:35:35.918" v="408"/>
        <pc:sldMasterMkLst>
          <pc:docMk/>
          <pc:sldMasterMk cId="149165148" sldId="2147483696"/>
        </pc:sldMasterMkLst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1786030977" sldId="2147483697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2551857066" sldId="2147483698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2904438781" sldId="2147483699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3290848885" sldId="2147483700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3625344947" sldId="2147483701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1632766613" sldId="2147483702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4261050439" sldId="2147483703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1945030297" sldId="2147483704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1261347181" sldId="2147483705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474900227" sldId="2147483706"/>
          </pc:sldLayoutMkLst>
        </pc:sldLayoutChg>
        <pc:sldLayoutChg chg="add del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149165148" sldId="2147483696"/>
            <pc:sldLayoutMk cId="681996438" sldId="2147483707"/>
          </pc:sldLayoutMkLst>
        </pc:sldLayoutChg>
      </pc:sldMasterChg>
      <pc:sldMasterChg chg="add addSldLayout modSldLayout">
        <pc:chgData name="Serafino Barwinski" userId="376957a3393d41d3" providerId="Windows Live" clId="Web-{CBA47A4E-DACD-874A-6B9A-378DA82F58AF}" dt="2025-08-15T09:35:35.918" v="408"/>
        <pc:sldMasterMkLst>
          <pc:docMk/>
          <pc:sldMasterMk cId="50015631" sldId="2147483708"/>
        </pc:sldMasterMkLst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3949576805" sldId="2147483709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2368914971" sldId="2147483710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867583435" sldId="2147483711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1199824090" sldId="2147483712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3081486521" sldId="2147483713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2635129834" sldId="2147483714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1342573042" sldId="2147483715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1997273374" sldId="2147483716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1241549098" sldId="2147483717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3226889458" sldId="2147483718"/>
          </pc:sldLayoutMkLst>
        </pc:sldLayoutChg>
        <pc:sldLayoutChg chg="add mod replId">
          <pc:chgData name="Serafino Barwinski" userId="376957a3393d41d3" providerId="Windows Live" clId="Web-{CBA47A4E-DACD-874A-6B9A-378DA82F58AF}" dt="2025-08-15T09:35:35.918" v="408"/>
          <pc:sldLayoutMkLst>
            <pc:docMk/>
            <pc:sldMasterMk cId="50015631" sldId="2147483708"/>
            <pc:sldLayoutMk cId="4207410881" sldId="2147483719"/>
          </pc:sldLayoutMkLst>
        </pc:sldLayoutChg>
      </pc:sldMasterChg>
    </pc:docChg>
  </pc:docChgLst>
  <pc:docChgLst>
    <pc:chgData name="Serafino Barwinski" userId="376957a3393d41d3" providerId="Windows Live" clId="Web-{8B7E0988-3960-4F36-8A58-380A913D2452}"/>
    <pc:docChg chg="addSld modSld sldOrd addMainMaster delMainMaster addSection delSection modSection">
      <pc:chgData name="Serafino Barwinski" userId="376957a3393d41d3" providerId="Windows Live" clId="Web-{8B7E0988-3960-4F36-8A58-380A913D2452}" dt="2025-08-15T08:56:19.468" v="348" actId="20577"/>
      <pc:docMkLst>
        <pc:docMk/>
      </pc:docMkLst>
      <pc:sldChg chg="addSp delSp modSp mod setBg modClrScheme delDesignElem chgLayout">
        <pc:chgData name="Serafino Barwinski" userId="376957a3393d41d3" providerId="Windows Live" clId="Web-{8B7E0988-3960-4F36-8A58-380A913D2452}" dt="2025-08-15T08:15:19.988" v="42" actId="20577"/>
        <pc:sldMkLst>
          <pc:docMk/>
          <pc:sldMk cId="1577499883" sldId="256"/>
        </pc:sldMkLst>
        <pc:spChg chg="del mod">
          <ac:chgData name="Serafino Barwinski" userId="376957a3393d41d3" providerId="Windows Live" clId="Web-{8B7E0988-3960-4F36-8A58-380A913D2452}" dt="2025-08-15T08:12:31.342" v="11"/>
          <ac:spMkLst>
            <pc:docMk/>
            <pc:sldMk cId="1577499883" sldId="256"/>
            <ac:spMk id="2" creationId="{00000000-0000-0000-0000-000000000000}"/>
          </ac:spMkLst>
        </pc:spChg>
        <pc:spChg chg="mod ord">
          <ac:chgData name="Serafino Barwinski" userId="376957a3393d41d3" providerId="Windows Live" clId="Web-{8B7E0988-3960-4F36-8A58-380A913D2452}" dt="2025-08-15T08:15:19.988" v="42" actId="20577"/>
          <ac:spMkLst>
            <pc:docMk/>
            <pc:sldMk cId="1577499883" sldId="256"/>
            <ac:spMk id="3" creationId="{00000000-0000-0000-0000-000000000000}"/>
          </ac:spMkLst>
        </pc:spChg>
        <pc:spChg chg="add del mod">
          <ac:chgData name="Serafino Barwinski" userId="376957a3393d41d3" providerId="Windows Live" clId="Web-{8B7E0988-3960-4F36-8A58-380A913D2452}" dt="2025-08-15T08:12:33.983" v="12"/>
          <ac:spMkLst>
            <pc:docMk/>
            <pc:sldMk cId="1577499883" sldId="256"/>
            <ac:spMk id="6" creationId="{751D4877-4CAB-FD03-D6FA-62BEF982335E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9" creationId="{362D44EE-C852-4460-B8B5-C4F2BC20510C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11" creationId="{658970D8-8D1D-4B5C-894B-E871CC86543D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13" creationId="{F227E5B6-9132-43CA-B503-37A18562ADF2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15" creationId="{03C2051E-A88D-48E5-BACF-AAED17892722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17" creationId="{7821A508-2985-4905-874A-527429BAABFA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19" creationId="{D2929CB1-0E3C-4B2D-ADC5-0154FB33BA44}"/>
          </ac:spMkLst>
        </pc:spChg>
        <pc:spChg chg="add del">
          <ac:chgData name="Serafino Barwinski" userId="376957a3393d41d3" providerId="Windows Live" clId="Web-{8B7E0988-3960-4F36-8A58-380A913D2452}" dt="2025-08-15T08:14:47.346" v="29"/>
          <ac:spMkLst>
            <pc:docMk/>
            <pc:sldMk cId="1577499883" sldId="256"/>
            <ac:spMk id="21" creationId="{5F2F0C84-BE8C-4DC2-A6D3-30349A801D5C}"/>
          </ac:spMkLst>
        </pc:spChg>
        <pc:picChg chg="add mod">
          <ac:chgData name="Serafino Barwinski" userId="376957a3393d41d3" providerId="Windows Live" clId="Web-{8B7E0988-3960-4F36-8A58-380A913D2452}" dt="2025-08-15T08:12:17.076" v="10"/>
          <ac:picMkLst>
            <pc:docMk/>
            <pc:sldMk cId="1577499883" sldId="256"/>
            <ac:picMk id="4" creationId="{C0F2D94F-52B2-D581-3180-68A3133EAA5E}"/>
          </ac:picMkLst>
        </pc:picChg>
      </pc:sldChg>
      <pc:sldChg chg="modSp new mod modClrScheme chgLayout">
        <pc:chgData name="Serafino Barwinski" userId="376957a3393d41d3" providerId="Windows Live" clId="Web-{8B7E0988-3960-4F36-8A58-380A913D2452}" dt="2025-08-15T08:16:28.380" v="95" actId="20577"/>
        <pc:sldMkLst>
          <pc:docMk/>
          <pc:sldMk cId="2656646558" sldId="257"/>
        </pc:sldMkLst>
        <pc:spChg chg="mod ord">
          <ac:chgData name="Serafino Barwinski" userId="376957a3393d41d3" providerId="Windows Live" clId="Web-{8B7E0988-3960-4F36-8A58-380A913D2452}" dt="2025-08-15T08:15:12.207" v="41" actId="20577"/>
          <ac:spMkLst>
            <pc:docMk/>
            <pc:sldMk cId="2656646558" sldId="257"/>
            <ac:spMk id="2" creationId="{8F8A5E47-DDF6-FF68-DA76-20D067311540}"/>
          </ac:spMkLst>
        </pc:spChg>
        <pc:spChg chg="mod ord">
          <ac:chgData name="Serafino Barwinski" userId="376957a3393d41d3" providerId="Windows Live" clId="Web-{8B7E0988-3960-4F36-8A58-380A913D2452}" dt="2025-08-15T08:16:28.380" v="95" actId="20577"/>
          <ac:spMkLst>
            <pc:docMk/>
            <pc:sldMk cId="2656646558" sldId="257"/>
            <ac:spMk id="3" creationId="{64E506DE-7892-5AE9-63FB-7FE1C2B36618}"/>
          </ac:spMkLst>
        </pc:spChg>
      </pc:sldChg>
      <pc:sldChg chg="addSp delSp modSp add replId">
        <pc:chgData name="Serafino Barwinski" userId="376957a3393d41d3" providerId="Windows Live" clId="Web-{8B7E0988-3960-4F36-8A58-380A913D2452}" dt="2025-08-15T08:20:59.903" v="127"/>
        <pc:sldMkLst>
          <pc:docMk/>
          <pc:sldMk cId="1635884563" sldId="258"/>
        </pc:sldMkLst>
        <pc:spChg chg="mod">
          <ac:chgData name="Serafino Barwinski" userId="376957a3393d41d3" providerId="Windows Live" clId="Web-{8B7E0988-3960-4F36-8A58-380A913D2452}" dt="2025-08-15T08:16:50.319" v="102" actId="20577"/>
          <ac:spMkLst>
            <pc:docMk/>
            <pc:sldMk cId="1635884563" sldId="258"/>
            <ac:spMk id="2" creationId="{98CCB43E-ECFA-F82E-994D-DE1AC2B33E50}"/>
          </ac:spMkLst>
        </pc:spChg>
        <pc:spChg chg="mod">
          <ac:chgData name="Serafino Barwinski" userId="376957a3393d41d3" providerId="Windows Live" clId="Web-{8B7E0988-3960-4F36-8A58-380A913D2452}" dt="2025-08-15T08:17:13.304" v="106" actId="14100"/>
          <ac:spMkLst>
            <pc:docMk/>
            <pc:sldMk cId="1635884563" sldId="258"/>
            <ac:spMk id="3" creationId="{7CFB1122-5B45-6AD5-0D3B-EBDD8ABB2527}"/>
          </ac:spMkLst>
        </pc:spChg>
        <pc:spChg chg="add del mod">
          <ac:chgData name="Serafino Barwinski" userId="376957a3393d41d3" providerId="Windows Live" clId="Web-{8B7E0988-3960-4F36-8A58-380A913D2452}" dt="2025-08-15T08:18:40.025" v="109"/>
          <ac:spMkLst>
            <pc:docMk/>
            <pc:sldMk cId="1635884563" sldId="258"/>
            <ac:spMk id="4" creationId="{70D3A85E-560C-314C-8C35-F6FBDD732FF3}"/>
          </ac:spMkLst>
        </pc:spChg>
        <pc:picChg chg="add del mod modCrop">
          <ac:chgData name="Serafino Barwinski" userId="376957a3393d41d3" providerId="Windows Live" clId="Web-{8B7E0988-3960-4F36-8A58-380A913D2452}" dt="2025-08-15T08:19:10.229" v="117"/>
          <ac:picMkLst>
            <pc:docMk/>
            <pc:sldMk cId="1635884563" sldId="258"/>
            <ac:picMk id="5" creationId="{86FA1FAD-0C69-00B8-460C-5F490B20AAB7}"/>
          </ac:picMkLst>
        </pc:picChg>
        <pc:picChg chg="add del mod">
          <ac:chgData name="Serafino Barwinski" userId="376957a3393d41d3" providerId="Windows Live" clId="Web-{8B7E0988-3960-4F36-8A58-380A913D2452}" dt="2025-08-15T08:20:12.402" v="123"/>
          <ac:picMkLst>
            <pc:docMk/>
            <pc:sldMk cId="1635884563" sldId="258"/>
            <ac:picMk id="6" creationId="{893E85D6-6788-8D33-D7A0-357519171B7D}"/>
          </ac:picMkLst>
        </pc:picChg>
        <pc:picChg chg="add mod">
          <ac:chgData name="Serafino Barwinski" userId="376957a3393d41d3" providerId="Windows Live" clId="Web-{8B7E0988-3960-4F36-8A58-380A913D2452}" dt="2025-08-15T08:20:59.903" v="127"/>
          <ac:picMkLst>
            <pc:docMk/>
            <pc:sldMk cId="1635884563" sldId="258"/>
            <ac:picMk id="7" creationId="{B96C17D4-79DE-604E-89F4-933B76CCB384}"/>
          </ac:picMkLst>
        </pc:picChg>
      </pc:sldChg>
      <pc:sldChg chg="addSp delSp modSp new ord addAnim delAnim">
        <pc:chgData name="Serafino Barwinski" userId="376957a3393d41d3" providerId="Windows Live" clId="Web-{8B7E0988-3960-4F36-8A58-380A913D2452}" dt="2025-08-15T08:44:39.699" v="175" actId="1076"/>
        <pc:sldMkLst>
          <pc:docMk/>
          <pc:sldMk cId="1543899467" sldId="259"/>
        </pc:sldMkLst>
        <pc:spChg chg="mod">
          <ac:chgData name="Serafino Barwinski" userId="376957a3393d41d3" providerId="Windows Live" clId="Web-{8B7E0988-3960-4F36-8A58-380A913D2452}" dt="2025-08-15T08:40:25.093" v="162" actId="20577"/>
          <ac:spMkLst>
            <pc:docMk/>
            <pc:sldMk cId="1543899467" sldId="259"/>
            <ac:spMk id="2" creationId="{7412A718-2808-F523-B822-4276324C0546}"/>
          </ac:spMkLst>
        </pc:spChg>
        <pc:spChg chg="del">
          <ac:chgData name="Serafino Barwinski" userId="376957a3393d41d3" providerId="Windows Live" clId="Web-{8B7E0988-3960-4F36-8A58-380A913D2452}" dt="2025-08-15T08:22:19.405" v="136"/>
          <ac:spMkLst>
            <pc:docMk/>
            <pc:sldMk cId="1543899467" sldId="259"/>
            <ac:spMk id="3" creationId="{BB479A9E-3200-B8D8-6508-65FB7E2E0AAF}"/>
          </ac:spMkLst>
        </pc:spChg>
        <pc:spChg chg="add mod">
          <ac:chgData name="Serafino Barwinski" userId="376957a3393d41d3" providerId="Windows Live" clId="Web-{8B7E0988-3960-4F36-8A58-380A913D2452}" dt="2025-08-15T08:44:39.699" v="175" actId="1076"/>
          <ac:spMkLst>
            <pc:docMk/>
            <pc:sldMk cId="1543899467" sldId="259"/>
            <ac:spMk id="10" creationId="{3E538005-BDE4-1287-FED0-7B5ABA0A4488}"/>
          </ac:spMkLst>
        </pc:spChg>
        <pc:picChg chg="add del mod">
          <ac:chgData name="Serafino Barwinski" userId="376957a3393d41d3" providerId="Windows Live" clId="Web-{8B7E0988-3960-4F36-8A58-380A913D2452}" dt="2025-08-15T08:37:57.466" v="146"/>
          <ac:picMkLst>
            <pc:docMk/>
            <pc:sldMk cId="1543899467" sldId="259"/>
            <ac:picMk id="7" creationId="{8A1B50A0-0E1D-70A5-24E7-FCE7BE2DF019}"/>
          </ac:picMkLst>
        </pc:picChg>
        <pc:picChg chg="add del mod">
          <ac:chgData name="Serafino Barwinski" userId="376957a3393d41d3" providerId="Windows Live" clId="Web-{8B7E0988-3960-4F36-8A58-380A913D2452}" dt="2025-08-15T08:40:13.562" v="152"/>
          <ac:picMkLst>
            <pc:docMk/>
            <pc:sldMk cId="1543899467" sldId="259"/>
            <ac:picMk id="8" creationId="{03554A31-AEEC-C15E-3D88-540B5D0DC571}"/>
          </ac:picMkLst>
        </pc:picChg>
        <pc:picChg chg="add mod">
          <ac:chgData name="Serafino Barwinski" userId="376957a3393d41d3" providerId="Windows Live" clId="Web-{8B7E0988-3960-4F36-8A58-380A913D2452}" dt="2025-08-15T08:43:38.336" v="165" actId="14100"/>
          <ac:picMkLst>
            <pc:docMk/>
            <pc:sldMk cId="1543899467" sldId="259"/>
            <ac:picMk id="9" creationId="{CB076F10-C827-76F5-A9A7-282E86183945}"/>
          </ac:picMkLst>
        </pc:picChg>
      </pc:sldChg>
      <pc:sldChg chg="addSp delSp modSp add replId delAnim">
        <pc:chgData name="Serafino Barwinski" userId="376957a3393d41d3" providerId="Windows Live" clId="Web-{8B7E0988-3960-4F36-8A58-380A913D2452}" dt="2025-08-15T08:51:32.946" v="223" actId="14100"/>
        <pc:sldMkLst>
          <pc:docMk/>
          <pc:sldMk cId="245038746" sldId="260"/>
        </pc:sldMkLst>
        <pc:spChg chg="mod">
          <ac:chgData name="Serafino Barwinski" userId="376957a3393d41d3" providerId="Windows Live" clId="Web-{8B7E0988-3960-4F36-8A58-380A913D2452}" dt="2025-08-15T08:45:27.076" v="182" actId="20577"/>
          <ac:spMkLst>
            <pc:docMk/>
            <pc:sldMk cId="245038746" sldId="260"/>
            <ac:spMk id="2" creationId="{62041F86-C55D-9CD5-4830-470AE6CE2BEC}"/>
          </ac:spMkLst>
        </pc:spChg>
        <pc:spChg chg="add mod">
          <ac:chgData name="Serafino Barwinski" userId="376957a3393d41d3" providerId="Windows Live" clId="Web-{8B7E0988-3960-4F36-8A58-380A913D2452}" dt="2025-08-15T08:51:18.946" v="222" actId="20577"/>
          <ac:spMkLst>
            <pc:docMk/>
            <pc:sldMk cId="245038746" sldId="260"/>
            <ac:spMk id="3" creationId="{42406DE7-53DF-CB81-3C76-219B18F11992}"/>
          </ac:spMkLst>
        </pc:spChg>
        <pc:spChg chg="del mod">
          <ac:chgData name="Serafino Barwinski" userId="376957a3393d41d3" providerId="Windows Live" clId="Web-{8B7E0988-3960-4F36-8A58-380A913D2452}" dt="2025-08-15T08:45:44.233" v="185"/>
          <ac:spMkLst>
            <pc:docMk/>
            <pc:sldMk cId="245038746" sldId="260"/>
            <ac:spMk id="10" creationId="{9A0094C9-673C-1460-1C28-C1B6BE17DBB0}"/>
          </ac:spMkLst>
        </pc:spChg>
        <pc:picChg chg="add mod">
          <ac:chgData name="Serafino Barwinski" userId="376957a3393d41d3" providerId="Windows Live" clId="Web-{8B7E0988-3960-4F36-8A58-380A913D2452}" dt="2025-08-15T08:51:32.946" v="223" actId="14100"/>
          <ac:picMkLst>
            <pc:docMk/>
            <pc:sldMk cId="245038746" sldId="260"/>
            <ac:picMk id="7" creationId="{23E80524-2540-72E6-5836-81F1B94CA271}"/>
          </ac:picMkLst>
        </pc:picChg>
        <pc:picChg chg="add del mod">
          <ac:chgData name="Serafino Barwinski" userId="376957a3393d41d3" providerId="Windows Live" clId="Web-{8B7E0988-3960-4F36-8A58-380A913D2452}" dt="2025-08-15T08:50:40.054" v="210"/>
          <ac:picMkLst>
            <pc:docMk/>
            <pc:sldMk cId="245038746" sldId="260"/>
            <ac:picMk id="8" creationId="{4DF64090-1338-E8B6-C1FB-C330E079562B}"/>
          </ac:picMkLst>
        </pc:picChg>
        <pc:picChg chg="del">
          <ac:chgData name="Serafino Barwinski" userId="376957a3393d41d3" providerId="Windows Live" clId="Web-{8B7E0988-3960-4F36-8A58-380A913D2452}" dt="2025-08-15T08:45:39.233" v="183"/>
          <ac:picMkLst>
            <pc:docMk/>
            <pc:sldMk cId="245038746" sldId="260"/>
            <ac:picMk id="9" creationId="{426967D5-AF31-9D6B-73EA-1D3011516B16}"/>
          </ac:picMkLst>
        </pc:picChg>
      </pc:sldChg>
      <pc:sldChg chg="addSp delSp modSp add replId">
        <pc:chgData name="Serafino Barwinski" userId="376957a3393d41d3" providerId="Windows Live" clId="Web-{8B7E0988-3960-4F36-8A58-380A913D2452}" dt="2025-08-15T08:56:19.468" v="348" actId="20577"/>
        <pc:sldMkLst>
          <pc:docMk/>
          <pc:sldMk cId="2687552451" sldId="261"/>
        </pc:sldMkLst>
        <pc:spChg chg="mod">
          <ac:chgData name="Serafino Barwinski" userId="376957a3393d41d3" providerId="Windows Live" clId="Web-{8B7E0988-3960-4F36-8A58-380A913D2452}" dt="2025-08-15T08:52:25.120" v="240" actId="20577"/>
          <ac:spMkLst>
            <pc:docMk/>
            <pc:sldMk cId="2687552451" sldId="261"/>
            <ac:spMk id="2" creationId="{CFA983CF-31C1-A3A6-28F5-0D59EB5554F4}"/>
          </ac:spMkLst>
        </pc:spChg>
        <pc:spChg chg="del">
          <ac:chgData name="Serafino Barwinski" userId="376957a3393d41d3" providerId="Windows Live" clId="Web-{8B7E0988-3960-4F36-8A58-380A913D2452}" dt="2025-08-15T08:52:28.651" v="242"/>
          <ac:spMkLst>
            <pc:docMk/>
            <pc:sldMk cId="2687552451" sldId="261"/>
            <ac:spMk id="3" creationId="{D13C159A-4439-8550-B0FA-C41C0B74512E}"/>
          </ac:spMkLst>
        </pc:spChg>
        <pc:spChg chg="add mod">
          <ac:chgData name="Serafino Barwinski" userId="376957a3393d41d3" providerId="Windows Live" clId="Web-{8B7E0988-3960-4F36-8A58-380A913D2452}" dt="2025-08-15T08:55:05.858" v="309" actId="14100"/>
          <ac:spMkLst>
            <pc:docMk/>
            <pc:sldMk cId="2687552451" sldId="261"/>
            <ac:spMk id="8" creationId="{12E57D9B-E254-BD21-C282-9111B984D958}"/>
          </ac:spMkLst>
        </pc:spChg>
        <pc:spChg chg="add mod">
          <ac:chgData name="Serafino Barwinski" userId="376957a3393d41d3" providerId="Windows Live" clId="Web-{8B7E0988-3960-4F36-8A58-380A913D2452}" dt="2025-08-15T08:56:19.468" v="348" actId="20577"/>
          <ac:spMkLst>
            <pc:docMk/>
            <pc:sldMk cId="2687552451" sldId="261"/>
            <ac:spMk id="9" creationId="{388B6240-1648-3EF7-1C48-252004919B4C}"/>
          </ac:spMkLst>
        </pc:spChg>
        <pc:picChg chg="del">
          <ac:chgData name="Serafino Barwinski" userId="376957a3393d41d3" providerId="Windows Live" clId="Web-{8B7E0988-3960-4F36-8A58-380A913D2452}" dt="2025-08-15T08:52:28.620" v="241"/>
          <ac:picMkLst>
            <pc:docMk/>
            <pc:sldMk cId="2687552451" sldId="261"/>
            <ac:picMk id="7" creationId="{B41420DB-05E2-94A3-F901-71E92BA027F4}"/>
          </ac:picMkLst>
        </pc:picChg>
      </pc:sldChg>
      <pc:sldMasterChg chg="del delSldLayout">
        <pc:chgData name="Serafino Barwinski" userId="376957a3393d41d3" providerId="Windows Live" clId="Web-{8B7E0988-3960-4F36-8A58-380A913D2452}" dt="2025-08-15T08:14:47.346" v="29"/>
        <pc:sldMasterMkLst>
          <pc:docMk/>
          <pc:sldMasterMk cId="594725491" sldId="2147483648"/>
        </pc:sldMasterMkLst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4043166929" sldId="2147483649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3433200589" sldId="2147483650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2835585648" sldId="2147483651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742901757" sldId="2147483652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2024084034" sldId="2147483653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2440206447" sldId="2147483654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3087692832" sldId="2147483655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3453883237" sldId="2147483656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2509888776" sldId="2147483657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1699206799" sldId="2147483658"/>
          </pc:sldLayoutMkLst>
        </pc:sldLayoutChg>
        <pc:sldLayoutChg chg="del">
          <pc:chgData name="Serafino Barwinski" userId="376957a3393d41d3" providerId="Windows Live" clId="Web-{8B7E0988-3960-4F36-8A58-380A913D2452}" dt="2025-08-15T08:14:47.346" v="29"/>
          <pc:sldLayoutMkLst>
            <pc:docMk/>
            <pc:sldMasterMk cId="594725491" sldId="2147483648"/>
            <pc:sldLayoutMk cId="2809958959" sldId="2147483659"/>
          </pc:sldLayoutMkLst>
        </pc:sldLayoutChg>
      </pc:sldMasterChg>
      <pc:sldMasterChg chg="add del addSldLayout delSldLayout modSldLayout">
        <pc:chgData name="Serafino Barwinski" userId="376957a3393d41d3" providerId="Windows Live" clId="Web-{8B7E0988-3960-4F36-8A58-380A913D2452}" dt="2025-08-15T08:14:58.456" v="30"/>
        <pc:sldMasterMkLst>
          <pc:docMk/>
          <pc:sldMasterMk cId="4250902458" sldId="2147483660"/>
        </pc:sldMasterMkLst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556742423" sldId="2147483661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2698871359" sldId="2147483662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1345305662" sldId="2147483663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2573011450" sldId="2147483664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803872037" sldId="2147483665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2409543603" sldId="2147483666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2265338096" sldId="2147483667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1293142049" sldId="2147483668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2452813462" sldId="2147483669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911266891" sldId="2147483670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4:58.456" v="30"/>
          <pc:sldLayoutMkLst>
            <pc:docMk/>
            <pc:sldMasterMk cId="4250902458" sldId="2147483660"/>
            <pc:sldLayoutMk cId="170732490" sldId="2147483671"/>
          </pc:sldLayoutMkLst>
        </pc:sldLayoutChg>
      </pc:sldMasterChg>
      <pc:sldMasterChg chg="add del addSldLayout delSldLayout modSldLayout">
        <pc:chgData name="Serafino Barwinski" userId="376957a3393d41d3" providerId="Windows Live" clId="Web-{8B7E0988-3960-4F36-8A58-380A913D2452}" dt="2025-08-15T08:15:02.769" v="31"/>
        <pc:sldMasterMkLst>
          <pc:docMk/>
          <pc:sldMasterMk cId="3240773149" sldId="2147483672"/>
        </pc:sldMasterMkLst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1858155764" sldId="2147483673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944896519" sldId="2147483674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3100754420" sldId="2147483675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2846456026" sldId="2147483676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2282612194" sldId="2147483677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55914245" sldId="2147483678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2370352353" sldId="2147483679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1421326006" sldId="2147483680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3250175735" sldId="2147483681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497706333" sldId="2147483682"/>
          </pc:sldLayoutMkLst>
        </pc:sldLayoutChg>
        <pc:sldLayoutChg chg="add del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240773149" sldId="2147483672"/>
            <pc:sldLayoutMk cId="3724476038" sldId="2147483683"/>
          </pc:sldLayoutMkLst>
        </pc:sldLayoutChg>
      </pc:sldMasterChg>
      <pc:sldMasterChg chg="add addSldLayout modSldLayout">
        <pc:chgData name="Serafino Barwinski" userId="376957a3393d41d3" providerId="Windows Live" clId="Web-{8B7E0988-3960-4F36-8A58-380A913D2452}" dt="2025-08-15T08:15:02.769" v="31"/>
        <pc:sldMasterMkLst>
          <pc:docMk/>
          <pc:sldMasterMk cId="344531533" sldId="2147483684"/>
        </pc:sldMasterMkLst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079125526" sldId="2147483685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685171862" sldId="2147483686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073535113" sldId="2147483687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655247386" sldId="2147483688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768224250" sldId="2147483689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1709929160" sldId="2147483690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2323802886" sldId="2147483691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1425841379" sldId="2147483692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384695375" sldId="2147483693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1923918791" sldId="2147483694"/>
          </pc:sldLayoutMkLst>
        </pc:sldLayoutChg>
        <pc:sldLayoutChg chg="add mod replId">
          <pc:chgData name="Serafino Barwinski" userId="376957a3393d41d3" providerId="Windows Live" clId="Web-{8B7E0988-3960-4F36-8A58-380A913D2452}" dt="2025-08-15T08:15:02.769" v="31"/>
          <pc:sldLayoutMkLst>
            <pc:docMk/>
            <pc:sldMasterMk cId="344531533" sldId="2147483684"/>
            <pc:sldLayoutMk cId="3499478333" sldId="2147483695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576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889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41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91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583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24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148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129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57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7273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54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8/15/2025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1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404-code-studio.github.io/SmartGuide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404-code-studio.github.io/SmartGuide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67394" y="595030"/>
            <a:ext cx="7621679" cy="16080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4000" dirty="0">
                <a:solidFill>
                  <a:schemeClr val="tx1"/>
                </a:solidFill>
                <a:ea typeface="+mn-lt"/>
                <a:cs typeface="+mn-lt"/>
              </a:rPr>
              <a:t>Ihr freundlicher IPhone-Begleiter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CD7E196-2C21-0726-1F9B-708AD8052F8D}"/>
              </a:ext>
            </a:extLst>
          </p:cNvPr>
          <p:cNvGrpSpPr/>
          <p:nvPr/>
        </p:nvGrpSpPr>
        <p:grpSpPr>
          <a:xfrm>
            <a:off x="631840" y="598720"/>
            <a:ext cx="11427637" cy="5178249"/>
            <a:chOff x="631840" y="598720"/>
            <a:chExt cx="11427637" cy="5178249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5E476E4-5324-57C1-803C-C6D1BFC03053}"/>
                </a:ext>
              </a:extLst>
            </p:cNvPr>
            <p:cNvSpPr/>
            <p:nvPr/>
          </p:nvSpPr>
          <p:spPr>
            <a:xfrm>
              <a:off x="4671391" y="1159564"/>
              <a:ext cx="7388086" cy="231913"/>
            </a:xfrm>
            <a:prstGeom prst="rect">
              <a:avLst/>
            </a:prstGeom>
            <a:solidFill>
              <a:srgbClr val="0D0C0C"/>
            </a:solidFill>
            <a:ln>
              <a:solidFill>
                <a:srgbClr val="30508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rgbClr val="0C0B0B"/>
                </a:solidFill>
              </a:endParaRPr>
            </a:p>
          </p:txBody>
        </p:sp>
        <p:pic>
          <p:nvPicPr>
            <p:cNvPr id="4" name="Grafik 3" descr="Ein Bild, das Schrift, Grafiken, Text, Grafikdesign enthält.&#10;&#10;KI-generierte Inhalte können fehlerhaft sein.">
              <a:extLst>
                <a:ext uri="{FF2B5EF4-FFF2-40B4-BE49-F238E27FC236}">
                  <a16:creationId xmlns:a16="http://schemas.microsoft.com/office/drawing/2014/main" id="{C0F2D94F-52B2-D581-3180-68A3133EA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3" b="3"/>
            <a:stretch>
              <a:fillRect/>
            </a:stretch>
          </p:blipFill>
          <p:spPr>
            <a:xfrm>
              <a:off x="631840" y="598720"/>
              <a:ext cx="5178249" cy="5178249"/>
            </a:xfrm>
            <a:custGeom>
              <a:avLst/>
              <a:gdLst/>
              <a:ahLst/>
              <a:cxnLst/>
              <a:rect l="l" t="t" r="r" b="b"/>
              <a:pathLst>
                <a:path w="3741748" h="3741748">
                  <a:moveTo>
                    <a:pt x="1870874" y="0"/>
                  </a:moveTo>
                  <a:cubicBezTo>
                    <a:pt x="2904129" y="0"/>
                    <a:pt x="3741748" y="837619"/>
                    <a:pt x="3741748" y="1870874"/>
                  </a:cubicBezTo>
                  <a:cubicBezTo>
                    <a:pt x="3741748" y="2904129"/>
                    <a:pt x="2904129" y="3741748"/>
                    <a:pt x="1870874" y="3741748"/>
                  </a:cubicBezTo>
                  <a:cubicBezTo>
                    <a:pt x="837619" y="3741748"/>
                    <a:pt x="0" y="2904129"/>
                    <a:pt x="0" y="1870874"/>
                  </a:cubicBezTo>
                  <a:cubicBezTo>
                    <a:pt x="0" y="837619"/>
                    <a:pt x="837619" y="0"/>
                    <a:pt x="1870874" y="0"/>
                  </a:cubicBezTo>
                  <a:close/>
                </a:path>
              </a:pathLst>
            </a:custGeom>
            <a:ln>
              <a:solidFill>
                <a:srgbClr val="4472C4"/>
              </a:solidFill>
            </a:ln>
            <a:effectLst>
              <a:outerShdw blurRad="50800" dist="38100" dir="270000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A5E47-DDF6-FF68-DA76-20D067311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E506DE-7892-5AE9-63FB-7FE1C2B36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0728" y="2587752"/>
            <a:ext cx="7828104" cy="3593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>
                <a:ea typeface="+mn-lt"/>
                <a:cs typeface="+mn-lt"/>
              </a:rPr>
              <a:t>Viele ältere Menschen haben Schwierigkeiten mit Smartphones, sei es durch die Benutzeroberfläche, kleine Schriftarten, oder einfach durch das Fehlen von intuitiven Erklärungen.</a:t>
            </a:r>
            <a:endParaRPr lang="de-DE" dirty="0"/>
          </a:p>
        </p:txBody>
      </p:sp>
      <p:pic>
        <p:nvPicPr>
          <p:cNvPr id="4" name="Grafik 3" descr="Ein Bild, das Zeichnung, Entwurf, Darstellung, Clipart enthält.&#10;&#10;KI-generierte Inhalte können fehlerhaft sein.">
            <a:extLst>
              <a:ext uri="{FF2B5EF4-FFF2-40B4-BE49-F238E27FC236}">
                <a16:creationId xmlns:a16="http://schemas.microsoft.com/office/drawing/2014/main" id="{C2C72EDB-67EF-385B-DCE1-C86E38D5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74" y="2595217"/>
            <a:ext cx="2341217" cy="35891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56646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83238-F37C-F888-5B3A-950DADBD8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CCB43E-ECFA-F82E-994D-DE1AC2B33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Die Lösung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FB1122-5B45-6AD5-0D3B-EBDD8ABB2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6888" y="2581346"/>
            <a:ext cx="8078401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 dirty="0" err="1">
                <a:ea typeface="+mn-lt"/>
                <a:cs typeface="+mn-lt"/>
              </a:rPr>
              <a:t>SmartGuide</a:t>
            </a:r>
            <a:r>
              <a:rPr lang="de-DE" dirty="0">
                <a:ea typeface="+mn-lt"/>
                <a:cs typeface="+mn-lt"/>
              </a:rPr>
              <a:t> ist der freundliche iPhone-Begleiter, der speziell für Senioren entwickelt wurde, um den Umgang mit modernen Smartphones zu erleichtern.</a:t>
            </a:r>
            <a:endParaRPr lang="de-DE" dirty="0"/>
          </a:p>
          <a:p>
            <a:pPr marL="0" indent="0">
              <a:buNone/>
            </a:pPr>
            <a:r>
              <a:rPr lang="de-DE" dirty="0">
                <a:ea typeface="+mn-lt"/>
                <a:cs typeface="+mn-lt"/>
              </a:rPr>
              <a:t>Unsere App bietet einfache Anleitungen, Schritt-für-Schritt-Erklärungen und unterstützt im täglichen Gebrauch.</a:t>
            </a:r>
            <a:endParaRPr lang="de-DE"/>
          </a:p>
        </p:txBody>
      </p:sp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B96C17D4-79DE-604E-89F4-933B76CCB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91" y="2584813"/>
            <a:ext cx="3271123" cy="39285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59B0301-B8EC-DBC9-2167-354CC398C0E5}"/>
              </a:ext>
            </a:extLst>
          </p:cNvPr>
          <p:cNvSpPr txBox="1"/>
          <p:nvPr/>
        </p:nvSpPr>
        <p:spPr>
          <a:xfrm>
            <a:off x="364434" y="2218053"/>
            <a:ext cx="28492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dirty="0"/>
              <a:t>Screenshot der Seite</a:t>
            </a:r>
          </a:p>
        </p:txBody>
      </p:sp>
    </p:spTree>
    <p:extLst>
      <p:ext uri="{BB962C8B-B14F-4D97-AF65-F5344CB8AC3E}">
        <p14:creationId xmlns:p14="http://schemas.microsoft.com/office/powerpoint/2010/main" val="1635884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2A718-2808-F523-B822-4276324C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</a:t>
            </a:r>
            <a:r>
              <a:rPr lang="de-DE" dirty="0" err="1"/>
              <a:t>Overview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EA717A-43F7-0298-4C5F-E864BE74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B0EF-B747-4356-836A-15E4F4DBF3D0}" type="datetime1">
              <a:t>15.08.2025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BDFEE4-7CF4-2446-CDD9-35B7C0F73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F01C7B-78E7-4751-CA67-D7AB70A1B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 dirty="0"/>
          </a:p>
        </p:txBody>
      </p:sp>
      <p:pic>
        <p:nvPicPr>
          <p:cNvPr id="9" name="SmartGuide-intro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CB076F10-C827-76F5-A9A7-282E861839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4427" y="2519016"/>
            <a:ext cx="3428971" cy="425268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E538005-BDE4-1287-FED0-7B5ABA0A4488}"/>
              </a:ext>
            </a:extLst>
          </p:cNvPr>
          <p:cNvSpPr txBox="1"/>
          <p:nvPr/>
        </p:nvSpPr>
        <p:spPr>
          <a:xfrm>
            <a:off x="4029917" y="2518288"/>
            <a:ext cx="816793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sz="2400" b="1">
                <a:ea typeface="+mn-lt"/>
                <a:cs typeface="+mn-lt"/>
              </a:rPr>
              <a:t>Anpassbare Benutzeroberfläche</a:t>
            </a:r>
            <a:r>
              <a:rPr lang="de-DE" sz="2400">
                <a:ea typeface="+mn-lt"/>
                <a:cs typeface="+mn-lt"/>
              </a:rPr>
              <a:t>: Große Schaltflächen, einfache Navigation, klare Symbole.</a:t>
            </a:r>
            <a:endParaRPr lang="de-DE" sz="2400" dirty="0"/>
          </a:p>
          <a:p>
            <a:pPr marL="285750" indent="-285750">
              <a:buFont typeface="Arial"/>
              <a:buChar char="•"/>
            </a:pPr>
            <a:r>
              <a:rPr lang="de-DE" sz="2400" b="1" dirty="0">
                <a:ea typeface="+mn-lt"/>
                <a:cs typeface="+mn-lt"/>
              </a:rPr>
              <a:t>Interaktive Tutorials</a:t>
            </a:r>
            <a:r>
              <a:rPr lang="de-DE" sz="2400" dirty="0">
                <a:ea typeface="+mn-lt"/>
                <a:cs typeface="+mn-lt"/>
              </a:rPr>
              <a:t>: Schritt-für-Schritt-Erklärungen zu den wichtigsten Funktionen des iPhones (z.B. Anrufe tätigen, Nachrichten senden, Fotos machen).</a:t>
            </a:r>
            <a:endParaRPr lang="de-DE" sz="2400" dirty="0"/>
          </a:p>
          <a:p>
            <a:pPr marL="285750" indent="-285750">
              <a:buFont typeface="Arial"/>
              <a:buChar char="•"/>
            </a:pPr>
            <a:r>
              <a:rPr lang="de-DE" sz="2400" b="1" dirty="0">
                <a:ea typeface="+mn-lt"/>
                <a:cs typeface="+mn-lt"/>
              </a:rPr>
              <a:t>Visuelle Hilfestellungen</a:t>
            </a:r>
            <a:r>
              <a:rPr lang="de-DE" sz="2400" dirty="0">
                <a:ea typeface="+mn-lt"/>
                <a:cs typeface="+mn-lt"/>
              </a:rPr>
              <a:t>: Große Schriften, Kontraste, und einfache grafische Darstellungen.</a:t>
            </a:r>
            <a:endParaRPr lang="de-DE" sz="2400" dirty="0"/>
          </a:p>
          <a:p>
            <a:pPr marL="285750" indent="-285750">
              <a:buFont typeface="Arial"/>
              <a:buChar char="•"/>
            </a:pPr>
            <a:r>
              <a:rPr lang="de-DE" sz="2400" b="1" dirty="0">
                <a:ea typeface="+mn-lt"/>
                <a:cs typeface="+mn-lt"/>
              </a:rPr>
              <a:t>Notrufhilfe</a:t>
            </a:r>
            <a:r>
              <a:rPr lang="de-DE" sz="2400" dirty="0">
                <a:ea typeface="+mn-lt"/>
                <a:cs typeface="+mn-lt"/>
              </a:rPr>
              <a:t>: Ein Notfallbutton oder direkt integrierte SOS-Funktionen.</a:t>
            </a:r>
            <a:endParaRPr lang="de-DE" sz="2400" dirty="0"/>
          </a:p>
          <a:p>
            <a:pPr algn="l"/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1016FBC-42E0-99BB-7815-CE47B14E4F91}"/>
              </a:ext>
            </a:extLst>
          </p:cNvPr>
          <p:cNvSpPr txBox="1"/>
          <p:nvPr/>
        </p:nvSpPr>
        <p:spPr>
          <a:xfrm>
            <a:off x="364434" y="2230968"/>
            <a:ext cx="28492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dirty="0"/>
              <a:t>Video der Seite</a:t>
            </a:r>
          </a:p>
        </p:txBody>
      </p:sp>
    </p:spTree>
    <p:extLst>
      <p:ext uri="{BB962C8B-B14F-4D97-AF65-F5344CB8AC3E}">
        <p14:creationId xmlns:p14="http://schemas.microsoft.com/office/powerpoint/2010/main" val="154389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22764-FCCB-991A-1E17-247D22652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41F86-C55D-9CD5-4830-470AE6CE2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Zielgruppe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0B683E-A5CA-0B2D-D2A7-50CE5BA75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B0EF-B747-4356-836A-15E4F4DBF3D0}" type="datetime1">
              <a:t>15.08.2025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20DD0B-AB9A-1FE0-EE96-A6625720D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1850F7-3123-2706-65E5-CFB3AD9F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2406DE7-53DF-CB81-3C76-219B18F11992}"/>
              </a:ext>
            </a:extLst>
          </p:cNvPr>
          <p:cNvSpPr txBox="1"/>
          <p:nvPr/>
        </p:nvSpPr>
        <p:spPr>
          <a:xfrm>
            <a:off x="3343204" y="2440983"/>
            <a:ext cx="7609114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sz="2400" b="1" dirty="0">
                <a:ea typeface="+mn-lt"/>
                <a:cs typeface="+mn-lt"/>
              </a:rPr>
              <a:t>Ältere Menschen</a:t>
            </a:r>
            <a:r>
              <a:rPr lang="de-DE" sz="2400" dirty="0">
                <a:ea typeface="+mn-lt"/>
                <a:cs typeface="+mn-lt"/>
              </a:rPr>
              <a:t>: Die App ist speziell für Senioren gedacht, die mit der Technologie überfordert sind oder nie wirklich damit in Kontakt gekommen sind.</a:t>
            </a:r>
            <a:endParaRPr lang="de-DE" sz="2400" dirty="0"/>
          </a:p>
          <a:p>
            <a:pPr marL="285750" indent="-285750">
              <a:buFont typeface="Arial"/>
              <a:buChar char="•"/>
            </a:pPr>
            <a:endParaRPr lang="de-DE" sz="2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de-DE" sz="2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 sz="2400" b="1" dirty="0">
                <a:ea typeface="+mn-lt"/>
                <a:cs typeface="+mn-lt"/>
              </a:rPr>
              <a:t>Verwandte oder Betreuer</a:t>
            </a:r>
            <a:r>
              <a:rPr lang="de-DE" sz="2400" dirty="0">
                <a:ea typeface="+mn-lt"/>
                <a:cs typeface="+mn-lt"/>
              </a:rPr>
              <a:t>: Die App könnte auch für Angehörige und Pflegekräfte nützlich sein, um den älteren Menschen zu helfen, das Smartphone besser zu nutzen.</a:t>
            </a:r>
            <a:endParaRPr lang="de-DE" sz="2400" dirty="0"/>
          </a:p>
          <a:p>
            <a:pPr algn="l"/>
            <a:endParaRPr lang="de-DE" sz="2400" dirty="0"/>
          </a:p>
        </p:txBody>
      </p:sp>
      <p:pic>
        <p:nvPicPr>
          <p:cNvPr id="8" name="Grafik 7" descr="Ein Bild, das Person, Kleidung, Mann, Handy enthält.&#10;&#10;KI-generierte Inhalte können fehlerhaft sein.">
            <a:extLst>
              <a:ext uri="{FF2B5EF4-FFF2-40B4-BE49-F238E27FC236}">
                <a16:creationId xmlns:a16="http://schemas.microsoft.com/office/drawing/2014/main" id="{CF70D692-C65E-703E-E5FD-ABD0B389E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92" y="3368261"/>
            <a:ext cx="3034449" cy="19326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5038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A07E5-C6F9-83A7-63B1-332B3F29D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983CF-31C1-A3A6-28F5-0D59EB55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Warum </a:t>
            </a:r>
            <a:r>
              <a:rPr lang="de-DE" dirty="0" err="1"/>
              <a:t>SmartGuide</a:t>
            </a:r>
            <a:r>
              <a:rPr lang="de-DE" dirty="0"/>
              <a:t>?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315067-AAC4-0A7A-1216-AC5304CAA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B0EF-B747-4356-836A-15E4F4DBF3D0}" type="datetime1">
              <a:t>15.08.2025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5DA820-A4C8-F875-A917-252AEB525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DF032B-0CCF-5B8E-D316-D799F72A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6</a:t>
            </a:fld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E57D9B-E254-BD21-C282-9111B984D958}"/>
              </a:ext>
            </a:extLst>
          </p:cNvPr>
          <p:cNvSpPr txBox="1"/>
          <p:nvPr/>
        </p:nvSpPr>
        <p:spPr>
          <a:xfrm>
            <a:off x="555171" y="2285999"/>
            <a:ext cx="11234056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b="1" dirty="0" err="1">
                <a:ea typeface="+mn-lt"/>
                <a:cs typeface="+mn-lt"/>
              </a:rPr>
              <a:t>SmartGuide</a:t>
            </a:r>
            <a:r>
              <a:rPr lang="de-DE" sz="2000" dirty="0">
                <a:ea typeface="+mn-lt"/>
                <a:cs typeface="+mn-lt"/>
              </a:rPr>
              <a:t> macht den Umgang mit Smartphones für Senioren einfach und verständlich. Mit großen Schaltflächen, klaren Anleitungen und interaktiven Tutorials begleiten wir Sie durch die digitale Welt.</a:t>
            </a:r>
            <a:endParaRPr lang="de-DE" sz="2000" dirty="0"/>
          </a:p>
          <a:p>
            <a:endParaRPr lang="de-DE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de-DE" sz="2000" b="1" dirty="0">
                <a:ea typeface="+mn-lt"/>
                <a:cs typeface="+mn-lt"/>
              </a:rPr>
              <a:t>Einfache Bedienung</a:t>
            </a:r>
            <a:r>
              <a:rPr lang="de-DE" sz="2000" dirty="0">
                <a:ea typeface="+mn-lt"/>
                <a:cs typeface="+mn-lt"/>
              </a:rPr>
              <a:t>: Intuitive Navigation und anpassbare Schriftgrößen</a:t>
            </a:r>
            <a:endParaRPr lang="de-DE" sz="2000" dirty="0"/>
          </a:p>
          <a:p>
            <a:pPr marL="285750" indent="-285750">
              <a:buFont typeface="Arial"/>
              <a:buChar char="•"/>
            </a:pPr>
            <a:r>
              <a:rPr lang="de-DE" sz="2000" b="1" dirty="0">
                <a:ea typeface="+mn-lt"/>
                <a:cs typeface="+mn-lt"/>
              </a:rPr>
              <a:t>Vertrauen aufbauen</a:t>
            </a:r>
            <a:r>
              <a:rPr lang="de-DE" sz="2000" dirty="0">
                <a:ea typeface="+mn-lt"/>
                <a:cs typeface="+mn-lt"/>
              </a:rPr>
              <a:t>: Schritt-für-Schritt Erklärungen für alle Funktionen</a:t>
            </a:r>
            <a:endParaRPr lang="de-DE" sz="2000" dirty="0"/>
          </a:p>
          <a:p>
            <a:pPr marL="285750" indent="-285750">
              <a:buFont typeface="Arial"/>
              <a:buChar char="•"/>
            </a:pPr>
            <a:r>
              <a:rPr lang="de-DE" sz="2000" b="1" dirty="0">
                <a:ea typeface="+mn-lt"/>
                <a:cs typeface="+mn-lt"/>
              </a:rPr>
              <a:t>Barrierefreiheit</a:t>
            </a:r>
            <a:r>
              <a:rPr lang="de-DE" sz="2000" dirty="0">
                <a:ea typeface="+mn-lt"/>
                <a:cs typeface="+mn-lt"/>
              </a:rPr>
              <a:t>: Hoher Kontrast und Sprachsteuerung für eine bessere Nutzung</a:t>
            </a:r>
          </a:p>
          <a:p>
            <a:pPr marL="285750" indent="-285750">
              <a:buFont typeface="Arial"/>
              <a:buChar char="•"/>
            </a:pPr>
            <a:r>
              <a:rPr lang="de-DE" sz="2000" b="1" dirty="0"/>
              <a:t>Einzigartig</a:t>
            </a:r>
            <a:r>
              <a:rPr lang="de-DE" sz="2000" dirty="0"/>
              <a:t>: Eine solche App/Website gibt es noch nicht</a:t>
            </a:r>
          </a:p>
          <a:p>
            <a:pPr marL="285750" indent="-285750">
              <a:buFont typeface="Arial"/>
              <a:buChar char="•"/>
            </a:pPr>
            <a:r>
              <a:rPr lang="de-DE" sz="2000" b="1" dirty="0"/>
              <a:t>Komplett Gratis</a:t>
            </a:r>
            <a:r>
              <a:rPr lang="de-DE" sz="2000" dirty="0"/>
              <a:t>: Keine Kosten oder Werbungen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88B6240-1648-3EF7-1C48-252004919B4C}"/>
              </a:ext>
            </a:extLst>
          </p:cNvPr>
          <p:cNvSpPr txBox="1"/>
          <p:nvPr/>
        </p:nvSpPr>
        <p:spPr>
          <a:xfrm>
            <a:off x="387599" y="5233059"/>
            <a:ext cx="913212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>
                <a:ea typeface="+mn-lt"/>
                <a:cs typeface="+mn-lt"/>
              </a:rPr>
              <a:t>Bildet eure eigene Meinung</a:t>
            </a:r>
            <a:br>
              <a:rPr lang="de-DE" dirty="0"/>
            </a:br>
            <a:r>
              <a:rPr lang="de-DE" dirty="0">
                <a:ea typeface="+mn-lt"/>
                <a:cs typeface="+mn-lt"/>
              </a:rPr>
              <a:t>Besucht uns unter: </a:t>
            </a:r>
            <a:r>
              <a:rPr lang="de-DE" dirty="0">
                <a:ea typeface="+mn-lt"/>
                <a:cs typeface="+mn-lt"/>
                <a:hlinkClick r:id="rId2"/>
              </a:rPr>
              <a:t>https://404-code-studio.github.io/SmartGuide/</a:t>
            </a:r>
            <a:r>
              <a:rPr lang="de-DE" dirty="0">
                <a:ea typeface="+mn-lt"/>
                <a:cs typeface="+mn-lt"/>
              </a:rPr>
              <a:t> oder scannt den QR-Code!</a:t>
            </a:r>
            <a:endParaRPr lang="de-DE" sz="1200" u="sng" dirty="0">
              <a:solidFill>
                <a:srgbClr val="0969DA"/>
              </a:solidFill>
              <a:ea typeface="+mn-lt"/>
              <a:cs typeface="+mn-lt"/>
            </a:endParaRPr>
          </a:p>
        </p:txBody>
      </p:sp>
      <p:pic>
        <p:nvPicPr>
          <p:cNvPr id="3" name="Grafik 2" descr="Ein Bild, das Text, Muster, Grafiken, Quadrat enthält.&#10;&#10;KI-generierte Inhalte können fehlerhaft sein.">
            <a:extLst>
              <a:ext uri="{FF2B5EF4-FFF2-40B4-BE49-F238E27FC236}">
                <a16:creationId xmlns:a16="http://schemas.microsoft.com/office/drawing/2014/main" id="{29D8C987-BAAD-F670-D5F0-B59FBFFD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06" t="4776" r="4859" b="4670"/>
          <a:stretch>
            <a:fillRect/>
          </a:stretch>
        </p:blipFill>
        <p:spPr>
          <a:xfrm>
            <a:off x="9521537" y="4621645"/>
            <a:ext cx="2105874" cy="21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52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A797E-E7A2-C705-8D93-4B4B0283C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07512D-67F6-226D-71A6-3E349FBBD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Danke </a:t>
            </a:r>
            <a:r>
              <a:rPr lang="de-DE" dirty="0" err="1"/>
              <a:t>für´s</a:t>
            </a:r>
            <a:r>
              <a:rPr lang="de-DE" dirty="0"/>
              <a:t> zuhören</a:t>
            </a:r>
            <a:endParaRPr lang="de-DE" sz="28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916658-102B-4196-2ADF-49F09AED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B0EF-B747-4356-836A-15E4F4DBF3D0}" type="datetime1">
              <a:t>15.08.2025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6E3B81-C815-4320-8E4D-1652715BC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A81EF6-6783-D10A-8293-D0F243605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49315EF-E776-4146-AA03-B6D0CD69A0F6}"/>
              </a:ext>
            </a:extLst>
          </p:cNvPr>
          <p:cNvSpPr txBox="1"/>
          <p:nvPr/>
        </p:nvSpPr>
        <p:spPr>
          <a:xfrm>
            <a:off x="4901871" y="2381332"/>
            <a:ext cx="513739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dirty="0">
                <a:solidFill>
                  <a:srgbClr val="000000"/>
                </a:solidFill>
                <a:ea typeface="+mn-lt"/>
                <a:cs typeface="+mn-lt"/>
                <a:hlinkClick r:id="rId2"/>
              </a:rPr>
              <a:t>https://404-code-studio.github.io/SmartGuide/</a:t>
            </a:r>
            <a:r>
              <a:rPr lang="de-DE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endParaRPr lang="de-DE" sz="1200" u="sng" dirty="0">
              <a:solidFill>
                <a:srgbClr val="0969DA"/>
              </a:solidFill>
              <a:ea typeface="+mn-lt"/>
              <a:cs typeface="+mn-lt"/>
            </a:endParaRPr>
          </a:p>
        </p:txBody>
      </p:sp>
      <p:pic>
        <p:nvPicPr>
          <p:cNvPr id="3" name="Grafik 2" descr="Ein Bild, das Text, Muster, Grafiken, Quadrat enthält.&#10;&#10;KI-generierte Inhalte können fehlerhaft sein.">
            <a:extLst>
              <a:ext uri="{FF2B5EF4-FFF2-40B4-BE49-F238E27FC236}">
                <a16:creationId xmlns:a16="http://schemas.microsoft.com/office/drawing/2014/main" id="{6106196D-7D1C-449F-310E-ED82D808AB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06" t="4776" r="4859" b="4670"/>
          <a:stretch>
            <a:fillRect/>
          </a:stretch>
        </p:blipFill>
        <p:spPr>
          <a:xfrm>
            <a:off x="500428" y="2384762"/>
            <a:ext cx="3814601" cy="380674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F28F756-7514-3AB2-119A-4E25CCDB3C0F}"/>
              </a:ext>
            </a:extLst>
          </p:cNvPr>
          <p:cNvSpPr txBox="1"/>
          <p:nvPr/>
        </p:nvSpPr>
        <p:spPr>
          <a:xfrm>
            <a:off x="4900292" y="2894394"/>
            <a:ext cx="538369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2400" b="1" err="1"/>
              <a:t>Techstack</a:t>
            </a:r>
            <a:r>
              <a:rPr lang="de-DE" sz="2400" b="1" dirty="0"/>
              <a:t>:</a:t>
            </a:r>
          </a:p>
          <a:p>
            <a:pPr marL="285750" indent="-285750">
              <a:buFont typeface="Calibri"/>
              <a:buChar char="-"/>
            </a:pPr>
            <a:r>
              <a:rPr lang="de-DE" sz="2000" dirty="0"/>
              <a:t>HTML 5, CSS 3, JS</a:t>
            </a:r>
          </a:p>
          <a:p>
            <a:pPr marL="285750" indent="-285750">
              <a:buFont typeface="Calibri"/>
              <a:buChar char="-"/>
            </a:pPr>
            <a:r>
              <a:rPr lang="de-DE" sz="2000" dirty="0"/>
              <a:t>GitHub </a:t>
            </a:r>
            <a:r>
              <a:rPr lang="de-DE" sz="2000" err="1"/>
              <a:t>für´s</a:t>
            </a:r>
            <a:r>
              <a:rPr lang="de-DE" sz="2000" dirty="0"/>
              <a:t> Versions-</a:t>
            </a:r>
            <a:r>
              <a:rPr lang="de-DE" sz="2000" err="1"/>
              <a:t>managment</a:t>
            </a:r>
            <a:r>
              <a:rPr lang="de-DE" sz="2000" dirty="0"/>
              <a:t> und Hosting über GH Pages</a:t>
            </a:r>
          </a:p>
          <a:p>
            <a:pPr marL="285750" indent="-285750">
              <a:buFont typeface="Calibri"/>
              <a:buChar char="-"/>
            </a:pPr>
            <a:r>
              <a:rPr lang="de-DE" sz="2000" dirty="0"/>
              <a:t>KI Hilfe von GPT, Sonnet und Sora/</a:t>
            </a:r>
            <a:r>
              <a:rPr lang="de-DE" sz="2000" dirty="0">
                <a:solidFill>
                  <a:srgbClr val="000000"/>
                </a:solidFill>
                <a:latin typeface="Franklin Gothic Medium"/>
                <a:ea typeface="Roboto"/>
                <a:cs typeface="Roboto"/>
              </a:rPr>
              <a:t>DALL·E 3</a:t>
            </a:r>
          </a:p>
          <a:p>
            <a:pPr marL="285750" indent="-285750">
              <a:buFont typeface="Calibri"/>
              <a:buChar char="-"/>
            </a:pPr>
            <a:endParaRPr lang="de-DE" sz="2000" dirty="0"/>
          </a:p>
          <a:p>
            <a:pPr marL="285750" indent="-285750">
              <a:buFont typeface="Calibri"/>
              <a:buChar char="-"/>
            </a:pPr>
            <a:endParaRPr lang="de-DE" sz="2800" b="1" u="sng" dirty="0"/>
          </a:p>
          <a:p>
            <a:r>
              <a:rPr lang="de-DE" sz="2800" b="1" u="sng" dirty="0"/>
              <a:t>Feedback ist gewünscht!</a:t>
            </a:r>
          </a:p>
        </p:txBody>
      </p:sp>
    </p:spTree>
    <p:extLst>
      <p:ext uri="{BB962C8B-B14F-4D97-AF65-F5344CB8AC3E}">
        <p14:creationId xmlns:p14="http://schemas.microsoft.com/office/powerpoint/2010/main" val="822277021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VTI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JuxtaposeVTI">
      <a:majorFont>
        <a:latin typeface="Franklin Gothic Demi Cond" panose="020B0706030402020204"/>
        <a:ea typeface=""/>
        <a:cs typeface=""/>
      </a:majorFont>
      <a:minorFont>
        <a:latin typeface="Franklin Gothic Medium" panose="020B0603020102020204"/>
        <a:ea typeface=""/>
        <a:cs typeface=""/>
      </a:minorFont>
    </a:fontScheme>
    <a:fmtScheme name="Juxtapos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B0236716-CA63-41C1-B6AD-997AE15F064B}" vid="{0E0AE8FC-D493-434E-BDCC-ED5FFB2DAEE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JuxtaposeVTI</vt:lpstr>
      <vt:lpstr>PowerPoint-Präsentation</vt:lpstr>
      <vt:lpstr>Das Problem</vt:lpstr>
      <vt:lpstr>Die Lösung</vt:lpstr>
      <vt:lpstr>Ein Overview</vt:lpstr>
      <vt:lpstr>Die Zielgruppe</vt:lpstr>
      <vt:lpstr>Warum SmartGuide?</vt:lpstr>
      <vt:lpstr>Danke für´s zuhören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286</cp:revision>
  <dcterms:created xsi:type="dcterms:W3CDTF">2025-08-15T08:10:28Z</dcterms:created>
  <dcterms:modified xsi:type="dcterms:W3CDTF">2025-08-15T10:23:52Z</dcterms:modified>
</cp:coreProperties>
</file>

<file path=docProps/thumbnail.jpeg>
</file>